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258212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pic>
        <p:nvPicPr>
          <p:cNvPr id="56" name="Shape 56"/>
          <p:cNvPicPr preferRelativeResize="0"/>
          <p:nvPr/>
        </p:nvPicPr>
        <p:blipFill>
          <a:blip r:embed="rId3">
            <a:alphaModFix/>
          </a:blip>
          <a:stretch>
            <a:fillRect/>
          </a:stretch>
        </p:blipFill>
        <p:spPr>
          <a:xfrm>
            <a:off x="0" y="0"/>
            <a:ext cx="9144000" cy="5143500"/>
          </a:xfrm>
          <a:prstGeom prst="rect">
            <a:avLst/>
          </a:prstGeom>
          <a:noFill/>
          <a:ln>
            <a:noFill/>
          </a:ln>
        </p:spPr>
      </p:pic>
      <p:sp>
        <p:nvSpPr>
          <p:cNvPr id="57" name="Shape 57"/>
          <p:cNvSpPr txBox="1"/>
          <p:nvPr/>
        </p:nvSpPr>
        <p:spPr>
          <a:xfrm>
            <a:off x="0" y="0"/>
            <a:ext cx="9144000" cy="19659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800" b="1">
                <a:solidFill>
                  <a:schemeClr val="dk1"/>
                </a:solidFill>
                <a:latin typeface="Calibri"/>
                <a:ea typeface="Calibri"/>
                <a:cs typeface="Calibri"/>
                <a:sym typeface="Calibri"/>
              </a:rPr>
              <a:t> </a:t>
            </a:r>
            <a:r>
              <a:rPr lang="en" sz="3600" b="1">
                <a:solidFill>
                  <a:schemeClr val="lt1"/>
                </a:solidFill>
                <a:latin typeface="Impact"/>
                <a:ea typeface="Impact"/>
                <a:cs typeface="Impact"/>
                <a:sym typeface="Impact"/>
              </a:rPr>
              <a:t>YOU ARE GOD’S MASTERPIECE </a:t>
            </a:r>
            <a:endParaRPr sz="3600" b="1">
              <a:solidFill>
                <a:schemeClr val="lt1"/>
              </a:solidFill>
              <a:latin typeface="Impact"/>
              <a:ea typeface="Impact"/>
              <a:cs typeface="Impact"/>
              <a:sym typeface="Impact"/>
            </a:endParaRPr>
          </a:p>
          <a:p>
            <a:pPr marL="0" lvl="0" indent="0" algn="ctr" rtl="0">
              <a:lnSpc>
                <a:spcPct val="115000"/>
              </a:lnSpc>
              <a:spcBef>
                <a:spcPts val="0"/>
              </a:spcBef>
              <a:spcAft>
                <a:spcPts val="0"/>
              </a:spcAft>
              <a:buNone/>
            </a:pPr>
            <a:r>
              <a:rPr lang="en" sz="3600" b="1">
                <a:solidFill>
                  <a:schemeClr val="lt1"/>
                </a:solidFill>
                <a:latin typeface="Impact"/>
                <a:ea typeface="Impact"/>
                <a:cs typeface="Impact"/>
                <a:sym typeface="Impact"/>
              </a:rPr>
              <a:t> EPHESIANS 2:10</a:t>
            </a:r>
            <a:endParaRPr sz="3600">
              <a:solidFill>
                <a:schemeClr val="lt1"/>
              </a:solidFill>
              <a:latin typeface="Impact"/>
              <a:ea typeface="Impact"/>
              <a:cs typeface="Impact"/>
              <a:sym typeface="Impac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19" name="Shape 119"/>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20" name="Shape 120"/>
          <p:cNvSpPr txBox="1"/>
          <p:nvPr/>
        </p:nvSpPr>
        <p:spPr>
          <a:xfrm>
            <a:off x="0" y="0"/>
            <a:ext cx="9087600" cy="4154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“I will praise you because I have been remarkably and wondrously made. Your works are wondrous, and I know this very well.” Psalms‬ ‭139:14‬ ‭CSB‬‬</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3600">
                <a:solidFill>
                  <a:srgbClr val="333333"/>
                </a:solidFill>
                <a:highlight>
                  <a:srgbClr val="FFFFFF"/>
                </a:highlight>
                <a:latin typeface="Calibri"/>
                <a:ea typeface="Calibri"/>
                <a:cs typeface="Calibri"/>
                <a:sym typeface="Calibri"/>
              </a:rPr>
              <a:t/>
            </a:r>
            <a:br>
              <a:rPr lang="en" sz="3600">
                <a:solidFill>
                  <a:srgbClr val="333333"/>
                </a:solidFill>
                <a:highlight>
                  <a:srgbClr val="FFFFFF"/>
                </a:highlight>
                <a:latin typeface="Calibri"/>
                <a:ea typeface="Calibri"/>
                <a:cs typeface="Calibri"/>
                <a:sym typeface="Calibri"/>
              </a:rPr>
            </a:br>
            <a:endParaRPr sz="3600">
              <a:solidFill>
                <a:srgbClr val="333333"/>
              </a:solidFill>
              <a:highlight>
                <a:srgbClr val="FFFFFF"/>
              </a:highlight>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26" name="Shape 126"/>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27" name="Shape 127"/>
          <p:cNvSpPr txBox="1"/>
          <p:nvPr/>
        </p:nvSpPr>
        <p:spPr>
          <a:xfrm>
            <a:off x="0" y="0"/>
            <a:ext cx="9087600" cy="41667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Knowing your ”identity” is an important part of living the abundant life. </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3000" b="1">
                <a:solidFill>
                  <a:schemeClr val="lt1"/>
                </a:solidFill>
                <a:latin typeface="Calibri"/>
                <a:ea typeface="Calibri"/>
                <a:cs typeface="Calibri"/>
                <a:sym typeface="Calibri"/>
              </a:rPr>
              <a:t>“A thief comes only to steal and kill and destroy. I have come so that they may have life and have it in abundance.”  John‬ ‭10:10‬ ‭CSB‬‬</a:t>
            </a:r>
            <a:endParaRPr sz="30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33" name="Shape 133"/>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34" name="Shape 134"/>
          <p:cNvSpPr txBox="1"/>
          <p:nvPr/>
        </p:nvSpPr>
        <p:spPr>
          <a:xfrm>
            <a:off x="28200" y="0"/>
            <a:ext cx="9087600" cy="4154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000" b="1">
                <a:solidFill>
                  <a:schemeClr val="lt1"/>
                </a:solidFill>
                <a:latin typeface="Calibri"/>
                <a:ea typeface="Calibri"/>
                <a:cs typeface="Calibri"/>
                <a:sym typeface="Calibri"/>
              </a:rPr>
              <a:t>You can’t see yourself differently until you see God differently.   </a:t>
            </a:r>
            <a:endParaRPr sz="30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0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3000" b="1">
                <a:solidFill>
                  <a:schemeClr val="lt1"/>
                </a:solidFill>
                <a:latin typeface="Calibri"/>
                <a:ea typeface="Calibri"/>
                <a:cs typeface="Calibri"/>
                <a:sym typeface="Calibri"/>
              </a:rPr>
              <a:t>Purpose requires that you have proper perspective of yourself</a:t>
            </a:r>
            <a:endParaRPr sz="30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40" name="Shape 140"/>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41" name="Shape 141"/>
          <p:cNvSpPr txBox="1"/>
          <p:nvPr/>
        </p:nvSpPr>
        <p:spPr>
          <a:xfrm>
            <a:off x="0" y="0"/>
            <a:ext cx="9087600" cy="41790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200" b="1">
                <a:solidFill>
                  <a:schemeClr val="lt1"/>
                </a:solidFill>
                <a:latin typeface="Calibri"/>
                <a:ea typeface="Calibri"/>
                <a:cs typeface="Calibri"/>
                <a:sym typeface="Calibri"/>
              </a:rPr>
              <a:t>God sees the worst of us and still chooses to use us because He stills sees the masterpiece He created.</a:t>
            </a:r>
            <a:endParaRPr sz="32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2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3200" b="1">
                <a:solidFill>
                  <a:schemeClr val="lt1"/>
                </a:solidFill>
                <a:latin typeface="Calibri"/>
                <a:ea typeface="Calibri"/>
                <a:cs typeface="Calibri"/>
                <a:sym typeface="Calibri"/>
              </a:rPr>
              <a:t>God didn’t start loving you when you got saved, He loved you at the worst point of your existence because He stills sees the masterpiece He created</a:t>
            </a:r>
            <a:r>
              <a:rPr lang="en" sz="3600" b="1">
                <a:solidFill>
                  <a:schemeClr val="lt1"/>
                </a:solidFill>
                <a:latin typeface="Calibri"/>
                <a:ea typeface="Calibri"/>
                <a:cs typeface="Calibri"/>
                <a:sym typeface="Calibri"/>
              </a:rPr>
              <a:t>.</a:t>
            </a:r>
            <a:endParaRPr sz="3600" b="1">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47" name="Shape 147"/>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48" name="Shape 148"/>
          <p:cNvSpPr txBox="1"/>
          <p:nvPr/>
        </p:nvSpPr>
        <p:spPr>
          <a:xfrm>
            <a:off x="0" y="0"/>
            <a:ext cx="9075300" cy="42306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“Therefore, if anyone is in Christ, he is a new creation; the old has passed away, and see, the new has come!”  2 Corinthians‬ ‭5:17‬ ‭CSB‬‬</a:t>
            </a:r>
            <a:br>
              <a:rPr lang="en" sz="3600" b="1">
                <a:solidFill>
                  <a:schemeClr val="lt1"/>
                </a:solidFill>
                <a:latin typeface="Calibri"/>
                <a:ea typeface="Calibri"/>
                <a:cs typeface="Calibri"/>
                <a:sym typeface="Calibri"/>
              </a:rPr>
            </a:br>
            <a:endParaRPr sz="36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54" name="Shape 154"/>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55" name="Shape 155"/>
          <p:cNvSpPr txBox="1"/>
          <p:nvPr/>
        </p:nvSpPr>
        <p:spPr>
          <a:xfrm>
            <a:off x="0" y="0"/>
            <a:ext cx="9063000" cy="42306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Big Idea of the Message: You are God’s masterpiece!</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3000" b="1">
                <a:solidFill>
                  <a:schemeClr val="lt1"/>
                </a:solidFill>
                <a:latin typeface="Calibri"/>
                <a:ea typeface="Calibri"/>
                <a:cs typeface="Calibri"/>
                <a:sym typeface="Calibri"/>
              </a:rPr>
              <a:t>The dictionary defines a masterpiece as “a person’s greatest work of art,” or a “consummate example of skill or excellence.”</a:t>
            </a:r>
            <a:endParaRPr sz="30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61" name="Shape 161"/>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62" name="Shape 162"/>
          <p:cNvSpPr txBox="1"/>
          <p:nvPr/>
        </p:nvSpPr>
        <p:spPr>
          <a:xfrm>
            <a:off x="0" y="0"/>
            <a:ext cx="9087600" cy="41667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1800" b="1">
                <a:solidFill>
                  <a:schemeClr val="lt1"/>
                </a:solidFill>
                <a:latin typeface="Calibri"/>
                <a:ea typeface="Calibri"/>
                <a:cs typeface="Calibri"/>
                <a:sym typeface="Calibri"/>
              </a:rPr>
              <a:t>What does understanding that we are God’s masterpiece mean for us?</a:t>
            </a:r>
            <a:endParaRPr sz="18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24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2400" b="1">
                <a:solidFill>
                  <a:schemeClr val="lt1"/>
                </a:solidFill>
                <a:latin typeface="Calibri"/>
                <a:ea typeface="Calibri"/>
                <a:cs typeface="Calibri"/>
                <a:sym typeface="Calibri"/>
              </a:rPr>
              <a:t>It means that we don’t need to create an image for ourselves but instead live in the image of God.  </a:t>
            </a:r>
            <a:endParaRPr sz="24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24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800" b="1">
                <a:solidFill>
                  <a:schemeClr val="lt1"/>
                </a:solidFill>
                <a:latin typeface="Calibri"/>
                <a:ea typeface="Calibri"/>
                <a:cs typeface="Calibri"/>
                <a:sym typeface="Calibri"/>
              </a:rPr>
              <a:t>What does understanding that we are God’s masterpiece do for us?</a:t>
            </a:r>
            <a:endParaRPr sz="18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24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2400" b="1">
                <a:solidFill>
                  <a:schemeClr val="lt1"/>
                </a:solidFill>
                <a:latin typeface="Calibri"/>
                <a:ea typeface="Calibri"/>
                <a:cs typeface="Calibri"/>
                <a:sym typeface="Calibri"/>
              </a:rPr>
              <a:t>It allows us to see God differently so we can see ourselves differently.  Purpose requires a proper perspective of yourself and that only comes from Go</a:t>
            </a:r>
            <a:endParaRPr sz="2400" b="1">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68" name="Shape 168"/>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69" name="Shape 169"/>
          <p:cNvSpPr txBox="1"/>
          <p:nvPr/>
        </p:nvSpPr>
        <p:spPr>
          <a:xfrm>
            <a:off x="0" y="0"/>
            <a:ext cx="9144000" cy="46242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For everyday this week, there is a scripture for each of us to read.  Read the scripture for the day and answer the following questions:</a:t>
            </a:r>
            <a:endParaRPr sz="1700" b="1" i="1">
              <a:solidFill>
                <a:schemeClr val="lt1"/>
              </a:solidFill>
            </a:endParaRPr>
          </a:p>
          <a:p>
            <a:pPr marL="457200" lvl="0" indent="-336550" rtl="0">
              <a:lnSpc>
                <a:spcPct val="115000"/>
              </a:lnSpc>
              <a:spcBef>
                <a:spcPts val="0"/>
              </a:spcBef>
              <a:spcAft>
                <a:spcPts val="0"/>
              </a:spcAft>
              <a:buClr>
                <a:schemeClr val="lt1"/>
              </a:buClr>
              <a:buSzPts val="1700"/>
              <a:buAutoNum type="arabicPeriod"/>
            </a:pPr>
            <a:r>
              <a:rPr lang="en" sz="1700" b="1" i="1">
                <a:solidFill>
                  <a:schemeClr val="lt1"/>
                </a:solidFill>
              </a:rPr>
              <a:t>How does this scripture help you to define who you are in God?</a:t>
            </a:r>
            <a:endParaRPr sz="1700" b="1" i="1">
              <a:solidFill>
                <a:schemeClr val="lt1"/>
              </a:solidFill>
            </a:endParaRPr>
          </a:p>
          <a:p>
            <a:pPr marL="457200" lvl="0" indent="-336550" rtl="0">
              <a:lnSpc>
                <a:spcPct val="115000"/>
              </a:lnSpc>
              <a:spcBef>
                <a:spcPts val="0"/>
              </a:spcBef>
              <a:spcAft>
                <a:spcPts val="0"/>
              </a:spcAft>
              <a:buClr>
                <a:schemeClr val="lt1"/>
              </a:buClr>
              <a:buSzPts val="1700"/>
              <a:buAutoNum type="arabicPeriod"/>
            </a:pPr>
            <a:r>
              <a:rPr lang="en" sz="1700" b="1" i="1">
                <a:solidFill>
                  <a:schemeClr val="lt1"/>
                </a:solidFill>
              </a:rPr>
              <a:t>What does it mean to you? </a:t>
            </a:r>
            <a:endParaRPr sz="1700" b="1" i="1">
              <a:solidFill>
                <a:schemeClr val="lt1"/>
              </a:solidFill>
            </a:endParaRPr>
          </a:p>
          <a:p>
            <a:pPr marL="457200" lvl="0" indent="-336550" rtl="0">
              <a:lnSpc>
                <a:spcPct val="115000"/>
              </a:lnSpc>
              <a:spcBef>
                <a:spcPts val="0"/>
              </a:spcBef>
              <a:spcAft>
                <a:spcPts val="0"/>
              </a:spcAft>
              <a:buClr>
                <a:schemeClr val="lt1"/>
              </a:buClr>
              <a:buSzPts val="1700"/>
              <a:buAutoNum type="arabicPeriod"/>
            </a:pPr>
            <a:r>
              <a:rPr lang="en" sz="1700" b="1" i="1">
                <a:solidFill>
                  <a:schemeClr val="lt1"/>
                </a:solidFill>
              </a:rPr>
              <a:t> How does that help you answer the question, “Who am I?”</a:t>
            </a:r>
            <a:endParaRPr sz="1700" b="1" i="1">
              <a:solidFill>
                <a:schemeClr val="lt1"/>
              </a:solidFill>
            </a:endParaRPr>
          </a:p>
          <a:p>
            <a:pPr marL="0" lvl="0" indent="0" rtl="0">
              <a:lnSpc>
                <a:spcPct val="115000"/>
              </a:lnSpc>
              <a:spcBef>
                <a:spcPts val="900"/>
              </a:spcBef>
              <a:spcAft>
                <a:spcPts val="0"/>
              </a:spcAft>
              <a:buNone/>
            </a:pPr>
            <a:r>
              <a:rPr lang="en" sz="1700" b="1">
                <a:solidFill>
                  <a:schemeClr val="lt1"/>
                </a:solidFill>
                <a:latin typeface="Calibri"/>
                <a:ea typeface="Calibri"/>
                <a:cs typeface="Calibri"/>
                <a:sym typeface="Calibri"/>
              </a:rPr>
              <a:t>I am loved (I Thessalonians 1:4)--Monday, February 26th</a:t>
            </a:r>
            <a:endParaRPr sz="17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I am purchased and redeemed (1 Cor. 6:19,20)</a:t>
            </a:r>
            <a:br>
              <a:rPr lang="en" sz="1700" b="1">
                <a:solidFill>
                  <a:schemeClr val="lt1"/>
                </a:solidFill>
                <a:latin typeface="Calibri"/>
                <a:ea typeface="Calibri"/>
                <a:cs typeface="Calibri"/>
                <a:sym typeface="Calibri"/>
              </a:rPr>
            </a:br>
            <a:r>
              <a:rPr lang="en" sz="1700" b="1">
                <a:solidFill>
                  <a:schemeClr val="lt1"/>
                </a:solidFill>
                <a:latin typeface="Calibri"/>
                <a:ea typeface="Calibri"/>
                <a:cs typeface="Calibri"/>
                <a:sym typeface="Calibri"/>
              </a:rPr>
              <a:t>-Tuesday, February 27th</a:t>
            </a:r>
            <a:endParaRPr sz="17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I am made complete in Christ (Col. 2:10)-Wednesday, February 28th</a:t>
            </a:r>
            <a:endParaRPr sz="17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I am saved and set apart (2 Tim. 1:9; Titus 3:5)-Thursday, March 1st</a:t>
            </a:r>
            <a:endParaRPr sz="17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I am free from condemnation (Rom. 8:1)-Friday, March 2nd</a:t>
            </a:r>
            <a:endParaRPr sz="17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I am a new creation (2 Cor. 5:17)-Saturday, March 3rd</a:t>
            </a:r>
            <a:endParaRPr sz="17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1700" b="1">
                <a:solidFill>
                  <a:schemeClr val="lt1"/>
                </a:solidFill>
                <a:latin typeface="Calibri"/>
                <a:ea typeface="Calibri"/>
                <a:cs typeface="Calibri"/>
                <a:sym typeface="Calibri"/>
              </a:rPr>
              <a:t>I am free (Heb. 4:16)-Sunday, March 4th</a:t>
            </a:r>
            <a:endParaRPr sz="170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75" name="Shape 175"/>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76" name="Shape 176"/>
          <p:cNvSpPr txBox="1"/>
          <p:nvPr/>
        </p:nvSpPr>
        <p:spPr>
          <a:xfrm>
            <a:off x="0" y="0"/>
            <a:ext cx="9075300" cy="41667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2800" b="1">
                <a:solidFill>
                  <a:schemeClr val="lt1"/>
                </a:solidFill>
                <a:latin typeface="Calibri"/>
                <a:ea typeface="Calibri"/>
                <a:cs typeface="Calibri"/>
                <a:sym typeface="Calibri"/>
              </a:rPr>
              <a:t>PRAYER</a:t>
            </a:r>
            <a:endParaRPr sz="28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2800" b="1">
              <a:solidFill>
                <a:schemeClr val="lt1"/>
              </a:solidFill>
              <a:latin typeface="Calibri"/>
              <a:ea typeface="Calibri"/>
              <a:cs typeface="Calibri"/>
              <a:sym typeface="Calibri"/>
            </a:endParaRPr>
          </a:p>
          <a:p>
            <a:pPr marL="0" lvl="0" indent="0" algn="just" rtl="0">
              <a:lnSpc>
                <a:spcPct val="115000"/>
              </a:lnSpc>
              <a:spcBef>
                <a:spcPts val="0"/>
              </a:spcBef>
              <a:spcAft>
                <a:spcPts val="0"/>
              </a:spcAft>
              <a:buNone/>
            </a:pPr>
            <a:r>
              <a:rPr lang="en" sz="2800" b="1">
                <a:solidFill>
                  <a:schemeClr val="lt1"/>
                </a:solidFill>
                <a:latin typeface="Calibri"/>
                <a:ea typeface="Calibri"/>
                <a:cs typeface="Calibri"/>
                <a:sym typeface="Calibri"/>
              </a:rPr>
              <a:t>Father, I thank you that you created me in your image. You knit me together in my mother’s womb, and I am wonderfully made by you. I thank you Father for the great thought and care that you put into every detail when you created me and for the gifts and talents that you have given me to fulfill the specific purpose that you have for me.</a:t>
            </a:r>
            <a:endParaRPr sz="28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82" name="Shape 182"/>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83" name="Shape 183"/>
          <p:cNvSpPr txBox="1"/>
          <p:nvPr/>
        </p:nvSpPr>
        <p:spPr>
          <a:xfrm>
            <a:off x="0" y="49475"/>
            <a:ext cx="9087600" cy="4104900"/>
          </a:xfrm>
          <a:prstGeom prst="rect">
            <a:avLst/>
          </a:prstGeom>
          <a:noFill/>
          <a:ln>
            <a:noFill/>
          </a:ln>
        </p:spPr>
        <p:txBody>
          <a:bodyPr spcFirstLastPara="1" wrap="square" lIns="91425" tIns="91425" rIns="91425" bIns="91425" anchor="ctr" anchorCtr="0">
            <a:noAutofit/>
          </a:bodyPr>
          <a:lstStyle/>
          <a:p>
            <a:pPr marL="0" lvl="0" indent="0" algn="just" rtl="0">
              <a:lnSpc>
                <a:spcPct val="115000"/>
              </a:lnSpc>
              <a:spcBef>
                <a:spcPts val="0"/>
              </a:spcBef>
              <a:spcAft>
                <a:spcPts val="0"/>
              </a:spcAft>
              <a:buNone/>
            </a:pPr>
            <a:r>
              <a:rPr lang="en" sz="3000" b="1">
                <a:solidFill>
                  <a:schemeClr val="lt1"/>
                </a:solidFill>
                <a:latin typeface="Calibri"/>
                <a:ea typeface="Calibri"/>
                <a:cs typeface="Calibri"/>
                <a:sym typeface="Calibri"/>
              </a:rPr>
              <a:t>I thank you that I am Your masterpiece created for good works.  Forgive me if I have ever compared myself to someone else, or doubted the unique beauty that you have placed inside of me. Help me to see the wonderful works of your hand in every detail of my being that you have created.  In Jesus name, Amen. (Genesis 1:27, Psalm 139:14, Ephesians 2:10, 1 Peter 4:10)</a:t>
            </a:r>
            <a:endParaRPr sz="30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63" name="Shape 63"/>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64" name="Shape 64"/>
          <p:cNvSpPr txBox="1"/>
          <p:nvPr/>
        </p:nvSpPr>
        <p:spPr>
          <a:xfrm>
            <a:off x="0" y="0"/>
            <a:ext cx="9144000" cy="41421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BIG IDEA OF THIS SERIES:  Our identity is not in what we do but in who Christ is.  This 4-week series will examine our identity in Christ, and what that means for us and what that can do for us.</a:t>
            </a:r>
            <a:endParaRPr sz="3600" b="1">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endParaRPr/>
          </a:p>
        </p:txBody>
      </p:sp>
      <p:sp>
        <p:nvSpPr>
          <p:cNvPr id="189" name="Shape 189"/>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pic>
        <p:nvPicPr>
          <p:cNvPr id="190" name="Shape 190"/>
          <p:cNvPicPr preferRelativeResize="0"/>
          <p:nvPr/>
        </p:nvPicPr>
        <p:blipFill>
          <a:blip r:embed="rId3">
            <a:alphaModFix/>
          </a:blip>
          <a:stretch>
            <a:fillRect/>
          </a:stretch>
        </p:blipFill>
        <p:spPr>
          <a:xfrm>
            <a:off x="0" y="0"/>
            <a:ext cx="9144000" cy="5143500"/>
          </a:xfrm>
          <a:prstGeom prst="rect">
            <a:avLst/>
          </a:prstGeom>
          <a:noFill/>
          <a:ln>
            <a:noFill/>
          </a:ln>
        </p:spPr>
      </p:pic>
      <p:sp>
        <p:nvSpPr>
          <p:cNvPr id="191" name="Shape 191"/>
          <p:cNvSpPr txBox="1"/>
          <p:nvPr/>
        </p:nvSpPr>
        <p:spPr>
          <a:xfrm>
            <a:off x="0" y="0"/>
            <a:ext cx="9144000" cy="19659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800" b="1">
                <a:solidFill>
                  <a:schemeClr val="dk1"/>
                </a:solidFill>
                <a:latin typeface="Calibri"/>
                <a:ea typeface="Calibri"/>
                <a:cs typeface="Calibri"/>
                <a:sym typeface="Calibri"/>
              </a:rPr>
              <a:t> </a:t>
            </a:r>
            <a:r>
              <a:rPr lang="en" sz="3600" b="1">
                <a:solidFill>
                  <a:schemeClr val="lt1"/>
                </a:solidFill>
                <a:latin typeface="Impact"/>
                <a:ea typeface="Impact"/>
                <a:cs typeface="Impact"/>
                <a:sym typeface="Impact"/>
              </a:rPr>
              <a:t>YOU ARE GOD’S MASTERPIECE </a:t>
            </a:r>
            <a:endParaRPr sz="3600" b="1">
              <a:solidFill>
                <a:schemeClr val="lt1"/>
              </a:solidFill>
              <a:latin typeface="Impact"/>
              <a:ea typeface="Impact"/>
              <a:cs typeface="Impact"/>
              <a:sym typeface="Impact"/>
            </a:endParaRPr>
          </a:p>
          <a:p>
            <a:pPr marL="0" lvl="0" indent="0" algn="ctr" rtl="0">
              <a:lnSpc>
                <a:spcPct val="115000"/>
              </a:lnSpc>
              <a:spcBef>
                <a:spcPts val="0"/>
              </a:spcBef>
              <a:spcAft>
                <a:spcPts val="0"/>
              </a:spcAft>
              <a:buNone/>
            </a:pPr>
            <a:r>
              <a:rPr lang="en" sz="3600" b="1">
                <a:solidFill>
                  <a:schemeClr val="lt1"/>
                </a:solidFill>
                <a:latin typeface="Impact"/>
                <a:ea typeface="Impact"/>
                <a:cs typeface="Impact"/>
                <a:sym typeface="Impact"/>
              </a:rPr>
              <a:t> EPHESIANS 2:10</a:t>
            </a:r>
            <a:endParaRPr sz="3600">
              <a:solidFill>
                <a:schemeClr val="lt1"/>
              </a:solidFill>
              <a:latin typeface="Impact"/>
              <a:ea typeface="Impact"/>
              <a:cs typeface="Impact"/>
              <a:sym typeface="Impac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70" name="Shape 70"/>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71" name="Shape 71"/>
          <p:cNvSpPr txBox="1"/>
          <p:nvPr/>
        </p:nvSpPr>
        <p:spPr>
          <a:xfrm>
            <a:off x="0" y="0"/>
            <a:ext cx="9087600" cy="41421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“For we are his workmanship, created in Christ Jesus for good works, which God prepared ahead of time for us to do.”  Ephesians‬ ‭2:10‬ ‭CSB‬‬</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77" name="Shape 77"/>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78" name="Shape 78"/>
          <p:cNvSpPr txBox="1"/>
          <p:nvPr/>
        </p:nvSpPr>
        <p:spPr>
          <a:xfrm>
            <a:off x="0" y="0"/>
            <a:ext cx="9087600" cy="4154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Big Idea of the Message: You are God’s masterpiece!  </a:t>
            </a:r>
            <a:endParaRPr sz="3600" b="1">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84" name="Shape 84"/>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85" name="Shape 85"/>
          <p:cNvSpPr txBox="1"/>
          <p:nvPr/>
        </p:nvSpPr>
        <p:spPr>
          <a:xfrm>
            <a:off x="0" y="0"/>
            <a:ext cx="9087600" cy="4154400"/>
          </a:xfrm>
          <a:prstGeom prst="rect">
            <a:avLst/>
          </a:prstGeom>
          <a:noFill/>
          <a:ln>
            <a:noFill/>
          </a:ln>
        </p:spPr>
        <p:txBody>
          <a:bodyPr spcFirstLastPara="1" wrap="square" lIns="91425" tIns="91425" rIns="91425" bIns="91425" anchor="ctr" anchorCtr="0">
            <a:noAutofit/>
          </a:bodyPr>
          <a:lstStyle/>
          <a:p>
            <a:pPr marL="457200" lvl="0" indent="-457200" rtl="0">
              <a:lnSpc>
                <a:spcPct val="115000"/>
              </a:lnSpc>
              <a:spcBef>
                <a:spcPts val="0"/>
              </a:spcBef>
              <a:spcAft>
                <a:spcPts val="0"/>
              </a:spcAft>
              <a:buClr>
                <a:schemeClr val="lt1"/>
              </a:buClr>
              <a:buSzPts val="3600"/>
              <a:buFont typeface="Calibri"/>
              <a:buAutoNum type="arabicParenR"/>
            </a:pPr>
            <a:r>
              <a:rPr lang="en" sz="3600" b="1">
                <a:solidFill>
                  <a:schemeClr val="lt1"/>
                </a:solidFill>
                <a:latin typeface="Calibri"/>
                <a:ea typeface="Calibri"/>
                <a:cs typeface="Calibri"/>
                <a:sym typeface="Calibri"/>
              </a:rPr>
              <a:t> Revival brings a re-introduction of who God is </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a:p>
            <a:pPr marL="457200" lvl="0" indent="-457200" rtl="0">
              <a:lnSpc>
                <a:spcPct val="115000"/>
              </a:lnSpc>
              <a:spcBef>
                <a:spcPts val="0"/>
              </a:spcBef>
              <a:spcAft>
                <a:spcPts val="0"/>
              </a:spcAft>
              <a:buClr>
                <a:schemeClr val="lt1"/>
              </a:buClr>
              <a:buSzPts val="3600"/>
              <a:buFont typeface="Calibri"/>
              <a:buAutoNum type="arabicParenR"/>
            </a:pPr>
            <a:r>
              <a:rPr lang="en" sz="3600" b="1">
                <a:solidFill>
                  <a:schemeClr val="lt1"/>
                </a:solidFill>
                <a:latin typeface="Calibri"/>
                <a:ea typeface="Calibri"/>
                <a:cs typeface="Calibri"/>
                <a:sym typeface="Calibri"/>
              </a:rPr>
              <a:t>Revival brings a re-introduction of who we are in Christ</a:t>
            </a:r>
            <a:endParaRPr sz="3600" b="1">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91" name="Shape 91"/>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92" name="Shape 92"/>
          <p:cNvSpPr txBox="1"/>
          <p:nvPr/>
        </p:nvSpPr>
        <p:spPr>
          <a:xfrm>
            <a:off x="0" y="0"/>
            <a:ext cx="9087600" cy="41295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THE RE-INTRODUCTION OF YOURSELF IS NOT FOR YOUR EXCITEMENT, IT IS FOR YOUR ASSIGNMENT.</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98" name="Shape 98"/>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99" name="Shape 99"/>
          <p:cNvSpPr txBox="1"/>
          <p:nvPr/>
        </p:nvSpPr>
        <p:spPr>
          <a:xfrm>
            <a:off x="0" y="0"/>
            <a:ext cx="9087600" cy="4154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In Jesus, we do not lose our true selves, but we become our true selves.</a:t>
            </a: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3600" b="1">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05" name="Shape 105"/>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06" name="Shape 106"/>
          <p:cNvSpPr txBox="1"/>
          <p:nvPr/>
        </p:nvSpPr>
        <p:spPr>
          <a:xfrm>
            <a:off x="0" y="0"/>
            <a:ext cx="9087600" cy="42306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000" b="1">
                <a:solidFill>
                  <a:schemeClr val="lt1"/>
                </a:solidFill>
                <a:latin typeface="Calibri"/>
                <a:ea typeface="Calibri"/>
                <a:cs typeface="Calibri"/>
                <a:sym typeface="Calibri"/>
              </a:rPr>
              <a:t>As you grow in your relationship with God, you grow in your faith in God,  as you grow in your faith in God, you grow in your identity in Christ.</a:t>
            </a:r>
            <a:r>
              <a:rPr lang="en" sz="3000">
                <a:solidFill>
                  <a:schemeClr val="lt1"/>
                </a:solidFill>
                <a:latin typeface="Calibri"/>
                <a:ea typeface="Calibri"/>
                <a:cs typeface="Calibri"/>
                <a:sym typeface="Calibri"/>
              </a:rPr>
              <a:t>  </a:t>
            </a:r>
            <a:endParaRPr sz="3000">
              <a:solidFill>
                <a:schemeClr val="lt1"/>
              </a:solidFill>
              <a:latin typeface="Calibri"/>
              <a:ea typeface="Calibri"/>
              <a:cs typeface="Calibri"/>
              <a:sym typeface="Calibri"/>
            </a:endParaRPr>
          </a:p>
          <a:p>
            <a:pPr marL="0" lvl="0" indent="0" rtl="0">
              <a:lnSpc>
                <a:spcPct val="115000"/>
              </a:lnSpc>
              <a:spcBef>
                <a:spcPts val="0"/>
              </a:spcBef>
              <a:spcAft>
                <a:spcPts val="0"/>
              </a:spcAft>
              <a:buNone/>
            </a:pPr>
            <a:endParaRPr sz="1800">
              <a:solidFill>
                <a:schemeClr val="lt1"/>
              </a:solidFill>
              <a:latin typeface="Calibri"/>
              <a:ea typeface="Calibri"/>
              <a:cs typeface="Calibri"/>
              <a:sym typeface="Calibri"/>
            </a:endParaRPr>
          </a:p>
          <a:p>
            <a:pPr marL="0" lvl="0" indent="0" rtl="0">
              <a:lnSpc>
                <a:spcPct val="115000"/>
              </a:lnSpc>
              <a:spcBef>
                <a:spcPts val="0"/>
              </a:spcBef>
              <a:spcAft>
                <a:spcPts val="0"/>
              </a:spcAft>
              <a:buNone/>
            </a:pPr>
            <a:r>
              <a:rPr lang="en" sz="2400" b="1">
                <a:solidFill>
                  <a:schemeClr val="lt1"/>
                </a:solidFill>
                <a:latin typeface="Calibri"/>
                <a:ea typeface="Calibri"/>
                <a:cs typeface="Calibri"/>
                <a:sym typeface="Calibri"/>
              </a:rPr>
              <a:t>“I have been crucified with Christ, and I no longer live, but Christ lives in me. The life I now live in the body, I live by faith in the Son of God, who loved me and gave himself for me.” Galatians‬ ‭2:20‬ ‭CSB</a:t>
            </a:r>
            <a:r>
              <a:rPr lang="en" sz="1800" b="1">
                <a:solidFill>
                  <a:schemeClr val="lt1"/>
                </a:solidFill>
                <a:latin typeface="Calibri"/>
                <a:ea typeface="Calibri"/>
                <a:cs typeface="Calibri"/>
                <a:sym typeface="Calibri"/>
              </a:rPr>
              <a:t>‬‬</a:t>
            </a:r>
            <a:r>
              <a:rPr lang="en" sz="1800">
                <a:solidFill>
                  <a:schemeClr val="lt1"/>
                </a:solidFill>
                <a:latin typeface="Calibri"/>
                <a:ea typeface="Calibri"/>
                <a:cs typeface="Calibri"/>
                <a:sym typeface="Calibri"/>
              </a:rPr>
              <a:t/>
            </a:r>
            <a:br>
              <a:rPr lang="en" sz="1800">
                <a:solidFill>
                  <a:schemeClr val="lt1"/>
                </a:solidFill>
                <a:latin typeface="Calibri"/>
                <a:ea typeface="Calibri"/>
                <a:cs typeface="Calibri"/>
                <a:sym typeface="Calibri"/>
              </a:rPr>
            </a:b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12" name="Shape 112"/>
          <p:cNvPicPr preferRelativeResize="0"/>
          <p:nvPr/>
        </p:nvPicPr>
        <p:blipFill rotWithShape="1">
          <a:blip r:embed="rId3">
            <a:alphaModFix/>
          </a:blip>
          <a:srcRect t="32818" b="22652"/>
          <a:stretch/>
        </p:blipFill>
        <p:spPr>
          <a:xfrm>
            <a:off x="311700" y="4230575"/>
            <a:ext cx="5998800" cy="605100"/>
          </a:xfrm>
          <a:prstGeom prst="rect">
            <a:avLst/>
          </a:prstGeom>
          <a:noFill/>
          <a:ln>
            <a:noFill/>
          </a:ln>
        </p:spPr>
      </p:pic>
      <p:sp>
        <p:nvSpPr>
          <p:cNvPr id="113" name="Shape 113"/>
          <p:cNvSpPr txBox="1"/>
          <p:nvPr/>
        </p:nvSpPr>
        <p:spPr>
          <a:xfrm>
            <a:off x="0" y="0"/>
            <a:ext cx="9087600" cy="4154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3600" b="1">
                <a:solidFill>
                  <a:schemeClr val="lt1"/>
                </a:solidFill>
                <a:latin typeface="Calibri"/>
                <a:ea typeface="Calibri"/>
                <a:cs typeface="Calibri"/>
                <a:sym typeface="Calibri"/>
              </a:rPr>
              <a:t>When Christ is your identity, then His image becomes your image. </a:t>
            </a:r>
            <a:r>
              <a:rPr lang="en" sz="3600" b="1">
                <a:solidFill>
                  <a:srgbClr val="333333"/>
                </a:solidFill>
                <a:highlight>
                  <a:srgbClr val="FFFFFF"/>
                </a:highlight>
                <a:latin typeface="Calibri"/>
                <a:ea typeface="Calibri"/>
                <a:cs typeface="Calibri"/>
                <a:sym typeface="Calibri"/>
              </a:rPr>
              <a:t> </a:t>
            </a:r>
            <a:endParaRPr sz="3600" b="1">
              <a:solidFill>
                <a:srgbClr val="333333"/>
              </a:solidFill>
              <a:highlight>
                <a:srgbClr val="FFFFFF"/>
              </a:highlight>
              <a:latin typeface="Calibri"/>
              <a:ea typeface="Calibri"/>
              <a:cs typeface="Calibri"/>
              <a:sym typeface="Calibri"/>
            </a:endParaRPr>
          </a:p>
          <a:p>
            <a:pPr marL="0" lvl="0" indent="0" rtl="0">
              <a:lnSpc>
                <a:spcPct val="115000"/>
              </a:lnSpc>
              <a:spcBef>
                <a:spcPts val="0"/>
              </a:spcBef>
              <a:spcAft>
                <a:spcPts val="0"/>
              </a:spcAft>
              <a:buNone/>
            </a:pPr>
            <a:endParaRPr sz="3000" b="1">
              <a:solidFill>
                <a:srgbClr val="333333"/>
              </a:solidFill>
              <a:highlight>
                <a:srgbClr val="FFFFFF"/>
              </a:highlight>
              <a:latin typeface="Calibri"/>
              <a:ea typeface="Calibri"/>
              <a:cs typeface="Calibri"/>
              <a:sym typeface="Calibri"/>
            </a:endParaRPr>
          </a:p>
          <a:p>
            <a:pPr marL="0" lvl="0" indent="0" rtl="0">
              <a:lnSpc>
                <a:spcPct val="115000"/>
              </a:lnSpc>
              <a:spcBef>
                <a:spcPts val="0"/>
              </a:spcBef>
              <a:spcAft>
                <a:spcPts val="0"/>
              </a:spcAft>
              <a:buNone/>
            </a:pPr>
            <a:r>
              <a:rPr lang="en" sz="3000" b="1">
                <a:solidFill>
                  <a:schemeClr val="lt1"/>
                </a:solidFill>
                <a:latin typeface="Calibri"/>
                <a:ea typeface="Calibri"/>
                <a:cs typeface="Calibri"/>
                <a:sym typeface="Calibri"/>
              </a:rPr>
              <a:t>“So God created man in his own image; he created him in the image of God; he created them male and female.” Genesis‬ ‭1:27‬ ‭CSB‬‬</a:t>
            </a:r>
            <a:r>
              <a:rPr lang="en" sz="3000" b="1">
                <a:solidFill>
                  <a:srgbClr val="333333"/>
                </a:solidFill>
                <a:highlight>
                  <a:srgbClr val="FFFFFF"/>
                </a:highlight>
                <a:latin typeface="Calibri"/>
                <a:ea typeface="Calibri"/>
                <a:cs typeface="Calibri"/>
                <a:sym typeface="Calibri"/>
              </a:rPr>
              <a:t/>
            </a:r>
            <a:br>
              <a:rPr lang="en" sz="3000" b="1">
                <a:solidFill>
                  <a:srgbClr val="333333"/>
                </a:solidFill>
                <a:highlight>
                  <a:srgbClr val="FFFFFF"/>
                </a:highlight>
                <a:latin typeface="Calibri"/>
                <a:ea typeface="Calibri"/>
                <a:cs typeface="Calibri"/>
                <a:sym typeface="Calibri"/>
              </a:rPr>
            </a:br>
            <a:endParaRPr sz="3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On-screen Show (16:9)</PresentationFormat>
  <Paragraphs>56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dc:creator>
  <cp:lastModifiedBy>Church</cp:lastModifiedBy>
  <cp:revision>1</cp:revision>
  <dcterms:modified xsi:type="dcterms:W3CDTF">2018-02-25T16:48:18Z</dcterms:modified>
</cp:coreProperties>
</file>